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601200" cy="12801600" type="A3"/>
  <p:notesSz cx="6858000" cy="9144000"/>
  <p:defaultTextStyle>
    <a:defPPr>
      <a:defRPr lang="sr-Latn-C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166" y="-360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159117" y="10336472"/>
            <a:ext cx="3533505" cy="1358939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7571" y="1449072"/>
            <a:ext cx="8466058" cy="2744047"/>
          </a:xfrm>
        </p:spPr>
        <p:txBody>
          <a:bodyPr anchor="b">
            <a:normAutofit/>
          </a:bodyPr>
          <a:lstStyle>
            <a:lvl1pPr algn="r">
              <a:defRPr sz="6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7571" y="4200523"/>
            <a:ext cx="8466058" cy="3271520"/>
          </a:xfrm>
        </p:spPr>
        <p:txBody>
          <a:bodyPr/>
          <a:lstStyle>
            <a:lvl1pPr marL="0" marR="5120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440180" y="11223625"/>
            <a:ext cx="6080760" cy="681567"/>
          </a:xfrm>
        </p:spPr>
        <p:txBody>
          <a:bodyPr tIns="0" bIns="0" anchor="t"/>
          <a:lstStyle>
            <a:lvl1pPr algn="r">
              <a:defRPr sz="1400"/>
            </a:lvl1pPr>
          </a:lstStyle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440180" y="10547982"/>
            <a:ext cx="6080760" cy="681567"/>
          </a:xfrm>
        </p:spPr>
        <p:txBody>
          <a:bodyPr tIns="0" bIns="0" anchor="b"/>
          <a:lstStyle>
            <a:lvl1pPr algn="r">
              <a:defRPr sz="15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11859" y="10737641"/>
            <a:ext cx="528066" cy="681567"/>
          </a:xfrm>
        </p:spPr>
        <p:txBody>
          <a:bodyPr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0890" y="711200"/>
            <a:ext cx="2000250" cy="1024128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711200"/>
            <a:ext cx="6560820" cy="1024128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99322"/>
            <a:ext cx="8641080" cy="261152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3514575"/>
            <a:ext cx="8641080" cy="853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029" y="12096090"/>
            <a:ext cx="2240280" cy="563270"/>
          </a:xfrm>
        </p:spPr>
        <p:txBody>
          <a:bodyPr/>
          <a:lstStyle/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" y="12097810"/>
            <a:ext cx="4473059" cy="56155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386" y="13131"/>
            <a:ext cx="9586429" cy="12762211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marL="0" algn="ctr" defTabSz="1280160" rtl="0" eaLnBrk="1" latinLnBrk="0" hangingPunct="1"/>
            <a:endParaRPr kumimoji="0"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159117" y="1106191"/>
            <a:ext cx="3533505" cy="1358939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3414" y="12090400"/>
            <a:ext cx="2240280" cy="568960"/>
          </a:xfrm>
        </p:spPr>
        <p:txBody>
          <a:bodyPr/>
          <a:lstStyle/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50345" y="12097810"/>
            <a:ext cx="4473059" cy="56155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73609" y="1511299"/>
            <a:ext cx="528066" cy="561551"/>
          </a:xfrm>
        </p:spPr>
        <p:txBody>
          <a:bodyPr/>
          <a:lstStyle/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792234" y="17511"/>
            <a:ext cx="2806504" cy="354705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13131"/>
            <a:ext cx="9593814" cy="12775342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506734"/>
            <a:ext cx="7600950" cy="2542540"/>
          </a:xfrm>
        </p:spPr>
        <p:txBody>
          <a:bodyPr anchor="ctr"/>
          <a:lstStyle>
            <a:lvl1pPr marL="0" algn="l">
              <a:buNone/>
              <a:defRPr sz="50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049267"/>
            <a:ext cx="4080510" cy="4267200"/>
          </a:xfrm>
        </p:spPr>
        <p:txBody>
          <a:bodyPr anchor="t"/>
          <a:lstStyle>
            <a:lvl1pPr marL="7681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3215217"/>
            <a:ext cx="4240530" cy="8448464"/>
          </a:xfrm>
        </p:spPr>
        <p:txBody>
          <a:bodyPr/>
          <a:lstStyle>
            <a:lvl1pPr>
              <a:defRPr sz="36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3215217"/>
            <a:ext cx="4240530" cy="8448464"/>
          </a:xfrm>
        </p:spPr>
        <p:txBody>
          <a:bodyPr/>
          <a:lstStyle>
            <a:lvl1pPr>
              <a:defRPr sz="36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1029" y="12097809"/>
            <a:ext cx="2240280" cy="563270"/>
          </a:xfrm>
        </p:spPr>
        <p:txBody>
          <a:bodyPr/>
          <a:lstStyle/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" y="12097809"/>
            <a:ext cx="4473059" cy="56327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68996" y="12097809"/>
            <a:ext cx="528066" cy="563270"/>
          </a:xfrm>
        </p:spPr>
        <p:txBody>
          <a:bodyPr/>
          <a:lstStyle/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8" y="542700"/>
            <a:ext cx="1120140" cy="11487302"/>
          </a:xfrm>
        </p:spPr>
        <p:txBody>
          <a:bodyPr vert="vert270" anchor="b"/>
          <a:lstStyle>
            <a:lvl1pPr marL="0" algn="ctr">
              <a:defRPr sz="46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256" y="542700"/>
            <a:ext cx="610075" cy="563270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433256" y="6397298"/>
            <a:ext cx="610075" cy="563270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23342" y="542700"/>
            <a:ext cx="7200900" cy="5632704"/>
          </a:xfrm>
        </p:spPr>
        <p:txBody>
          <a:bodyPr/>
          <a:lstStyle>
            <a:lvl1pPr algn="l">
              <a:defRPr sz="3400"/>
            </a:lvl1pPr>
            <a:lvl2pPr algn="l">
              <a:defRPr sz="2800"/>
            </a:lvl2pPr>
            <a:lvl3pPr algn="l">
              <a:defRPr sz="2500"/>
            </a:lvl3pPr>
            <a:lvl4pPr algn="l">
              <a:defRPr sz="2200"/>
            </a:lvl4pPr>
            <a:lvl5pPr algn="l"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23342" y="6397298"/>
            <a:ext cx="7200900" cy="56327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1029" y="12097809"/>
            <a:ext cx="2237080" cy="563270"/>
          </a:xfrm>
        </p:spPr>
        <p:txBody>
          <a:bodyPr/>
          <a:lstStyle/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" y="12097809"/>
            <a:ext cx="4474159" cy="563270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68996" y="12101779"/>
            <a:ext cx="528066" cy="563270"/>
          </a:xfrm>
        </p:spPr>
        <p:txBody>
          <a:bodyPr/>
          <a:lstStyle>
            <a:lvl1pPr algn="ctr">
              <a:defRPr/>
            </a:lvl1pPr>
          </a:lstStyle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1029" y="12097809"/>
            <a:ext cx="2240280" cy="563270"/>
          </a:xfrm>
        </p:spPr>
        <p:txBody>
          <a:bodyPr/>
          <a:lstStyle/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" y="12099529"/>
            <a:ext cx="4473059" cy="56155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68996" y="12097809"/>
            <a:ext cx="528066" cy="563270"/>
          </a:xfrm>
        </p:spPr>
        <p:txBody>
          <a:bodyPr/>
          <a:lstStyle/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29" y="686306"/>
            <a:ext cx="960120" cy="11094720"/>
          </a:xfrm>
        </p:spPr>
        <p:txBody>
          <a:bodyPr vert="vert270" anchor="b"/>
          <a:lstStyle>
            <a:lvl1pPr marL="0" marR="25603" algn="r">
              <a:spcBef>
                <a:spcPts val="0"/>
              </a:spcBef>
              <a:buNone/>
              <a:defRPr sz="41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2649" y="686306"/>
            <a:ext cx="2560320" cy="1109472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33813" y="597408"/>
            <a:ext cx="5539892" cy="11180064"/>
          </a:xfrm>
        </p:spPr>
        <p:txBody>
          <a:bodyPr/>
          <a:lstStyle>
            <a:lvl1pPr>
              <a:spcBef>
                <a:spcPts val="0"/>
              </a:spcBef>
              <a:defRPr sz="4200"/>
            </a:lvl1pPr>
            <a:lvl2pPr>
              <a:defRPr sz="36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92925" y="12238330"/>
            <a:ext cx="2240280" cy="563270"/>
          </a:xfrm>
        </p:spPr>
        <p:txBody>
          <a:bodyPr/>
          <a:lstStyle>
            <a:lvl1pPr>
              <a:defRPr sz="1300"/>
            </a:lvl1pPr>
          </a:lstStyle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2649" y="12238330"/>
            <a:ext cx="5400276" cy="563270"/>
          </a:xfrm>
        </p:spPr>
        <p:txBody>
          <a:bodyPr/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1105" y="12238330"/>
            <a:ext cx="528066" cy="563270"/>
          </a:xfrm>
        </p:spPr>
        <p:txBody>
          <a:bodyPr/>
          <a:lstStyle>
            <a:lvl1pPr>
              <a:defRPr sz="1300"/>
            </a:lvl1pPr>
          </a:lstStyle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29" y="281673"/>
            <a:ext cx="960120" cy="11948160"/>
          </a:xfrm>
        </p:spPr>
        <p:txBody>
          <a:bodyPr vert="vert270" anchor="b"/>
          <a:lstStyle>
            <a:lvl1pPr marL="0" algn="l">
              <a:buNone/>
              <a:defRPr sz="42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5149" y="698070"/>
            <a:ext cx="7700162" cy="102412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10952480"/>
            <a:ext cx="7700162" cy="12801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13602" y="12238330"/>
            <a:ext cx="2208276" cy="563270"/>
          </a:xfrm>
        </p:spPr>
        <p:txBody>
          <a:bodyPr/>
          <a:lstStyle>
            <a:lvl1pPr>
              <a:defRPr sz="1300"/>
            </a:lvl1pPr>
          </a:lstStyle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53" y="12240049"/>
            <a:ext cx="5195476" cy="563270"/>
          </a:xfrm>
        </p:spPr>
        <p:txBody>
          <a:bodyPr/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28052" y="12238330"/>
            <a:ext cx="384048" cy="563270"/>
          </a:xfrm>
        </p:spPr>
        <p:txBody>
          <a:bodyPr/>
          <a:lstStyle>
            <a:lvl1pPr algn="ctr">
              <a:defRPr sz="1300"/>
            </a:lvl1pPr>
          </a:lstStyle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386" y="26261"/>
            <a:ext cx="9586429" cy="12762211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131"/>
            <a:ext cx="9593814" cy="12775342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792234" y="9237032"/>
            <a:ext cx="2806504" cy="3547059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0060" y="499322"/>
            <a:ext cx="8641080" cy="2611526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0060" y="3514575"/>
            <a:ext cx="8641080" cy="8534400"/>
          </a:xfrm>
          <a:prstGeom prst="rect">
            <a:avLst/>
          </a:prstGeom>
        </p:spPr>
        <p:txBody>
          <a:bodyPr vert="horz" lIns="128016" tIns="64008" rIns="128016" bIns="64008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31029" y="12097809"/>
            <a:ext cx="2240280" cy="563270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l" eaLnBrk="1" latinLnBrk="0" hangingPunct="1">
              <a:defRPr kumimoji="0" sz="1400" b="0">
                <a:solidFill>
                  <a:schemeClr val="tx1"/>
                </a:solidFill>
              </a:defRPr>
            </a:lvl1pPr>
          </a:lstStyle>
          <a:p>
            <a:fld id="{0EEF41BC-7A54-4B3E-A2A4-675645FD72B4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0060" y="12099529"/>
            <a:ext cx="4473059" cy="561551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68996" y="12097809"/>
            <a:ext cx="528066" cy="563270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ctr" eaLnBrk="1" latinLnBrk="0" hangingPunct="1">
              <a:defRPr kumimoji="0" sz="1700">
                <a:solidFill>
                  <a:schemeClr val="tx1"/>
                </a:solidFill>
              </a:defRPr>
            </a:lvl1pPr>
          </a:lstStyle>
          <a:p>
            <a:fld id="{7852E62D-772A-41BF-889E-2C519B98C98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678485" algn="l" rtl="0" eaLnBrk="1" latinLnBrk="0" hangingPunct="1">
        <a:spcBef>
          <a:spcPct val="0"/>
        </a:spcBef>
        <a:buNone/>
        <a:defRPr kumimoji="0" sz="59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27278" indent="-53766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144" indent="-4000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994" indent="-32004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9443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9443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9443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918765" indent="-29443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-25603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520440" indent="-25603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ran\Desktop\stalak cvijece novo\okret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37" y="1420140"/>
            <a:ext cx="4198729" cy="72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oran\Desktop\stalak cvijece novo\okretanje 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9" y="5946664"/>
            <a:ext cx="4139943" cy="65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56726" y="1144216"/>
            <a:ext cx="4190680" cy="42473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</a:rPr>
              <a:t>-Stalak sadrži četiri police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različitih dimenzija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-Svaka polica ima tri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kružna utora za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postavljanje posude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s cvijećem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-Veličina police linearno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određuje veličinu utora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za posudu</a:t>
            </a:r>
          </a:p>
        </p:txBody>
      </p:sp>
      <p:sp>
        <p:nvSpPr>
          <p:cNvPr id="6" name="Strelica zakrivljena ulijevo 5"/>
          <p:cNvSpPr/>
          <p:nvPr/>
        </p:nvSpPr>
        <p:spPr>
          <a:xfrm>
            <a:off x="8087690" y="4596659"/>
            <a:ext cx="754538" cy="122413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015086" y="9196970"/>
            <a:ext cx="4190680" cy="2862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</a:rPr>
              <a:t>-Svaka polica  može se</a:t>
            </a:r>
            <a:endParaRPr lang="hr-HR" sz="3000" dirty="0">
              <a:solidFill>
                <a:schemeClr val="bg1"/>
              </a:solidFill>
            </a:endParaRP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proizvoljno rotirati oko 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svoje osi 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-Razmak između polica 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 proizvoljno se namješta</a:t>
            </a:r>
          </a:p>
          <a:p>
            <a:endParaRPr lang="hr-HR" sz="3000" dirty="0" smtClean="0">
              <a:solidFill>
                <a:schemeClr val="bg1"/>
              </a:solidFill>
            </a:endParaRPr>
          </a:p>
        </p:txBody>
      </p:sp>
      <p:sp>
        <p:nvSpPr>
          <p:cNvPr id="7" name="Strelica gore-dolje 6"/>
          <p:cNvSpPr/>
          <p:nvPr/>
        </p:nvSpPr>
        <p:spPr>
          <a:xfrm>
            <a:off x="904119" y="8937391"/>
            <a:ext cx="432048" cy="107653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3504456" y="208112"/>
            <a:ext cx="25202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</a:rPr>
              <a:t>POLICE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1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984176" y="352128"/>
            <a:ext cx="37444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</a:rPr>
              <a:t>NAVODNJAVANJE</a:t>
            </a:r>
            <a:endParaRPr lang="hr-HR" sz="3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Zoran\Desktop\stalak cvijece novo\SPREM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0" y="2224336"/>
            <a:ext cx="3901952" cy="53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ni poveznik sa strelicom 6"/>
          <p:cNvCxnSpPr>
            <a:stCxn id="10" idx="1"/>
          </p:cNvCxnSpPr>
          <p:nvPr/>
        </p:nvCxnSpPr>
        <p:spPr>
          <a:xfrm flipH="1">
            <a:off x="3288432" y="3992235"/>
            <a:ext cx="1513202" cy="6907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4801634" y="3453626"/>
            <a:ext cx="3876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Spremnik za vodu </a:t>
            </a:r>
          </a:p>
          <a:p>
            <a:r>
              <a:rPr lang="hr-HR" sz="3200" dirty="0" smtClean="0"/>
              <a:t>(</a:t>
            </a:r>
            <a:r>
              <a:rPr lang="hr-HR" sz="3200" dirty="0" err="1" smtClean="0"/>
              <a:t>prihranu</a:t>
            </a:r>
            <a:r>
              <a:rPr lang="hr-HR" sz="3200" dirty="0" smtClean="0"/>
              <a:t>)  veličine 8 l</a:t>
            </a:r>
            <a:endParaRPr lang="hr-HR" sz="3200" dirty="0"/>
          </a:p>
        </p:txBody>
      </p:sp>
      <p:cxnSp>
        <p:nvCxnSpPr>
          <p:cNvPr id="13" name="Ravni poveznik sa strelicom 12"/>
          <p:cNvCxnSpPr/>
          <p:nvPr/>
        </p:nvCxnSpPr>
        <p:spPr>
          <a:xfrm flipH="1">
            <a:off x="2888060" y="2762945"/>
            <a:ext cx="1913574" cy="5386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5010570" y="2224336"/>
            <a:ext cx="3730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Lijevak za ulijevanje </a:t>
            </a:r>
          </a:p>
          <a:p>
            <a:r>
              <a:rPr lang="hr-HR" sz="3200" dirty="0" smtClean="0"/>
              <a:t>tekućine</a:t>
            </a:r>
            <a:endParaRPr lang="hr-HR" sz="3200" dirty="0"/>
          </a:p>
        </p:txBody>
      </p:sp>
      <p:pic>
        <p:nvPicPr>
          <p:cNvPr id="2054" name="Picture 6" descr="C:\Users\Zoran\Desktop\stalak cvijece novo\plovak 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0" y="8128992"/>
            <a:ext cx="4176464" cy="36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Ravni poveznik sa strelicom 21"/>
          <p:cNvCxnSpPr/>
          <p:nvPr/>
        </p:nvCxnSpPr>
        <p:spPr>
          <a:xfrm flipH="1">
            <a:off x="3504456" y="9065096"/>
            <a:ext cx="1506114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niOkvir 22"/>
          <p:cNvSpPr txBox="1"/>
          <p:nvPr/>
        </p:nvSpPr>
        <p:spPr>
          <a:xfrm>
            <a:off x="5130740" y="8526487"/>
            <a:ext cx="4390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Plovak za kontrolu razine</a:t>
            </a:r>
          </a:p>
          <a:p>
            <a:r>
              <a:rPr lang="hr-HR" sz="3200" dirty="0" smtClean="0"/>
              <a:t>tekućine u spremniku</a:t>
            </a:r>
            <a:endParaRPr lang="hr-HR" sz="3200" dirty="0"/>
          </a:p>
        </p:txBody>
      </p:sp>
      <p:sp>
        <p:nvSpPr>
          <p:cNvPr id="25" name="Strelica gore-dolje 24"/>
          <p:cNvSpPr/>
          <p:nvPr/>
        </p:nvSpPr>
        <p:spPr>
          <a:xfrm>
            <a:off x="1344216" y="8526487"/>
            <a:ext cx="360040" cy="117889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56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230306" y="8674858"/>
            <a:ext cx="8980474" cy="3785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C:\Users\Zoran\Desktop\stalak cvijece novo\doz vode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37" y="4225758"/>
            <a:ext cx="1511940" cy="20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oran\Desktop\stalak cvijece novo\ti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66" y="333896"/>
            <a:ext cx="3291681" cy="33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oran\Desktop\stalak cvijece novo\nos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67804" y="6033729"/>
            <a:ext cx="22470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832565" y="524510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Elektro ventil</a:t>
            </a:r>
            <a:endParaRPr lang="hr-HR" sz="3200" dirty="0"/>
          </a:p>
        </p:txBody>
      </p:sp>
      <p:cxnSp>
        <p:nvCxnSpPr>
          <p:cNvPr id="6" name="Ravni poveznik sa strelicom 5"/>
          <p:cNvCxnSpPr/>
          <p:nvPr/>
        </p:nvCxnSpPr>
        <p:spPr>
          <a:xfrm flipH="1">
            <a:off x="3176381" y="816897"/>
            <a:ext cx="1512168" cy="7055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003284" y="1666503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Digitalni </a:t>
            </a:r>
            <a:r>
              <a:rPr lang="hr-HR" sz="3200" dirty="0" err="1" smtClean="0"/>
              <a:t>timer</a:t>
            </a:r>
            <a:endParaRPr lang="hr-HR" sz="3200" dirty="0"/>
          </a:p>
        </p:txBody>
      </p:sp>
      <p:cxnSp>
        <p:nvCxnSpPr>
          <p:cNvPr id="10" name="Ravni poveznik sa strelicom 9"/>
          <p:cNvCxnSpPr/>
          <p:nvPr/>
        </p:nvCxnSpPr>
        <p:spPr>
          <a:xfrm flipH="1">
            <a:off x="3157506" y="4388278"/>
            <a:ext cx="1174948" cy="2923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3932465" y="2008311"/>
            <a:ext cx="756084" cy="4502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4468447" y="4095891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Dozator (ventil)</a:t>
            </a:r>
            <a:endParaRPr lang="hr-HR" sz="3200" dirty="0"/>
          </a:p>
        </p:txBody>
      </p:sp>
      <p:cxnSp>
        <p:nvCxnSpPr>
          <p:cNvPr id="18" name="Ravni poveznik sa strelicom 17"/>
          <p:cNvCxnSpPr/>
          <p:nvPr/>
        </p:nvCxnSpPr>
        <p:spPr>
          <a:xfrm flipH="1">
            <a:off x="3013490" y="5256426"/>
            <a:ext cx="1224136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4430481" y="4868591"/>
            <a:ext cx="2831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Nosač dozatora </a:t>
            </a:r>
            <a:endParaRPr lang="hr-HR" sz="3200" dirty="0"/>
          </a:p>
        </p:txBody>
      </p:sp>
      <p:cxnSp>
        <p:nvCxnSpPr>
          <p:cNvPr id="24" name="Ravni poveznik sa strelicom 23"/>
          <p:cNvCxnSpPr/>
          <p:nvPr/>
        </p:nvCxnSpPr>
        <p:spPr>
          <a:xfrm>
            <a:off x="4332454" y="7114139"/>
            <a:ext cx="121680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1066601" y="6575240"/>
            <a:ext cx="33538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Nosač zaboden u </a:t>
            </a:r>
          </a:p>
          <a:p>
            <a:r>
              <a:rPr lang="hr-HR" sz="3200" b="1" dirty="0" smtClean="0"/>
              <a:t>posudu s cvijećem</a:t>
            </a:r>
            <a:endParaRPr lang="hr-HR" sz="3200" b="1" dirty="0"/>
          </a:p>
        </p:txBody>
      </p:sp>
      <p:sp>
        <p:nvSpPr>
          <p:cNvPr id="27" name="TekstniOkvir 26"/>
          <p:cNvSpPr txBox="1"/>
          <p:nvPr/>
        </p:nvSpPr>
        <p:spPr>
          <a:xfrm>
            <a:off x="398752" y="8674858"/>
            <a:ext cx="85795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</a:rPr>
              <a:t>-Elektro ventil koji propušta tekućinu  spojen  je sa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standardnim digitalnim </a:t>
            </a:r>
            <a:r>
              <a:rPr lang="hr-HR" sz="3000" dirty="0" err="1" smtClean="0">
                <a:solidFill>
                  <a:schemeClr val="bg1"/>
                </a:solidFill>
              </a:rPr>
              <a:t>timerom</a:t>
            </a:r>
            <a:r>
              <a:rPr lang="hr-HR" sz="3000" dirty="0" smtClean="0">
                <a:solidFill>
                  <a:schemeClr val="bg1"/>
                </a:solidFill>
              </a:rPr>
              <a:t> na kojem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proizvoljno određujemo vrijeme navodnjavanja i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vremenski period navodnjavanja, za mjesec dana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unaprijed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-Svaka posuda ima svoj dozator tako da svaka posuda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dobiva određenu količinu tekućine  u  određenom </a:t>
            </a: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vremenskom periodu</a:t>
            </a:r>
            <a:endParaRPr lang="hr-H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Pravokutnik 4103"/>
          <p:cNvSpPr/>
          <p:nvPr/>
        </p:nvSpPr>
        <p:spPr>
          <a:xfrm>
            <a:off x="5019145" y="5127209"/>
            <a:ext cx="4468451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5692568" y="8017694"/>
            <a:ext cx="3532564" cy="27369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Zaobljeni pravokutnik 3"/>
          <p:cNvSpPr/>
          <p:nvPr/>
        </p:nvSpPr>
        <p:spPr>
          <a:xfrm>
            <a:off x="586849" y="352128"/>
            <a:ext cx="49325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 smtClean="0">
                <a:solidFill>
                  <a:schemeClr val="bg1"/>
                </a:solidFill>
              </a:rPr>
              <a:t>SOBNA SVIJETILJKA</a:t>
            </a:r>
            <a:endParaRPr lang="hr-HR" sz="3000" b="1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614708" y="1913801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LED traka</a:t>
            </a:r>
            <a:endParaRPr lang="hr-HR" sz="3200" dirty="0"/>
          </a:p>
        </p:txBody>
      </p:sp>
      <p:pic>
        <p:nvPicPr>
          <p:cNvPr id="4099" name="Picture 3" descr="C:\Users\Zoran\Desktop\stalak cvijece novo\svjetilj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24" y="1835830"/>
            <a:ext cx="2880507" cy="267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ni poveznik sa strelicom 8"/>
          <p:cNvCxnSpPr/>
          <p:nvPr/>
        </p:nvCxnSpPr>
        <p:spPr>
          <a:xfrm flipV="1">
            <a:off x="5808712" y="3304457"/>
            <a:ext cx="936104" cy="1320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4345723" y="3144082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Sjenilo</a:t>
            </a:r>
            <a:endParaRPr lang="hr-HR" sz="3200" dirty="0"/>
          </a:p>
        </p:txBody>
      </p:sp>
      <p:pic>
        <p:nvPicPr>
          <p:cNvPr id="4101" name="Picture 5" descr="C:\Users\Zoran\Desktop\stalak cvijece novo\prekid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9" y="2014791"/>
            <a:ext cx="2560046" cy="32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 flipH="1">
            <a:off x="2424336" y="2206188"/>
            <a:ext cx="1008112" cy="6841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3882996" y="4132548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Prekidač</a:t>
            </a:r>
            <a:r>
              <a:rPr lang="hr-HR" dirty="0" smtClean="0"/>
              <a:t> </a:t>
            </a:r>
            <a:endParaRPr lang="hr-HR" dirty="0"/>
          </a:p>
        </p:txBody>
      </p:sp>
      <p:cxnSp>
        <p:nvCxnSpPr>
          <p:cNvPr id="18" name="Ravni poveznik sa strelicom 17"/>
          <p:cNvCxnSpPr/>
          <p:nvPr/>
        </p:nvCxnSpPr>
        <p:spPr>
          <a:xfrm flipH="1">
            <a:off x="1992288" y="4312568"/>
            <a:ext cx="1728193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C:\Users\Zoran\Desktop\stalak cvijece novo\napajanj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4" y="7244842"/>
            <a:ext cx="4800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niOkvir 23"/>
          <p:cNvSpPr txBox="1"/>
          <p:nvPr/>
        </p:nvSpPr>
        <p:spPr>
          <a:xfrm>
            <a:off x="742879" y="6029420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12 v ispravljač </a:t>
            </a:r>
            <a:endParaRPr lang="hr-HR" sz="3200" dirty="0"/>
          </a:p>
        </p:txBody>
      </p:sp>
      <p:cxnSp>
        <p:nvCxnSpPr>
          <p:cNvPr id="26" name="Ravni poveznik sa strelicom 25"/>
          <p:cNvCxnSpPr/>
          <p:nvPr/>
        </p:nvCxnSpPr>
        <p:spPr>
          <a:xfrm>
            <a:off x="1633356" y="6826598"/>
            <a:ext cx="434527" cy="15661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/>
          <p:nvPr/>
        </p:nvCxnSpPr>
        <p:spPr>
          <a:xfrm flipV="1">
            <a:off x="1450346" y="9093595"/>
            <a:ext cx="992318" cy="19115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niOkvir 29"/>
          <p:cNvSpPr txBox="1"/>
          <p:nvPr/>
        </p:nvSpPr>
        <p:spPr>
          <a:xfrm>
            <a:off x="6000743" y="8031487"/>
            <a:ext cx="27863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</a:rPr>
              <a:t>Postolje sa pet 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okretnih kugli 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omogućava 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jednostavno 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pomicanje stalka</a:t>
            </a:r>
            <a:endParaRPr lang="hr-HR" sz="3000" dirty="0">
              <a:solidFill>
                <a:schemeClr val="bg1"/>
              </a:solidFill>
            </a:endParaRPr>
          </a:p>
        </p:txBody>
      </p:sp>
      <p:sp>
        <p:nvSpPr>
          <p:cNvPr id="4097" name="TekstniOkvir 4096"/>
          <p:cNvSpPr txBox="1"/>
          <p:nvPr/>
        </p:nvSpPr>
        <p:spPr>
          <a:xfrm>
            <a:off x="814600" y="11141744"/>
            <a:ext cx="1609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Postolje </a:t>
            </a:r>
          </a:p>
          <a:p>
            <a:r>
              <a:rPr lang="hr-HR" sz="3200" dirty="0" smtClean="0"/>
              <a:t>stalka</a:t>
            </a:r>
            <a:endParaRPr lang="hr-HR" sz="3200" dirty="0"/>
          </a:p>
        </p:txBody>
      </p:sp>
      <p:sp>
        <p:nvSpPr>
          <p:cNvPr id="4103" name="TekstniOkvir 4102"/>
          <p:cNvSpPr txBox="1"/>
          <p:nvPr/>
        </p:nvSpPr>
        <p:spPr>
          <a:xfrm>
            <a:off x="5300231" y="5127209"/>
            <a:ext cx="4187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dirty="0" smtClean="0">
                <a:solidFill>
                  <a:schemeClr val="bg1"/>
                </a:solidFill>
              </a:rPr>
              <a:t>Svjetiljka pruža dovoljnu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 svijetlost za ugodnu 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atmosferu u prostoriji</a:t>
            </a:r>
            <a:endParaRPr lang="hr-H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1070003" y="11801400"/>
            <a:ext cx="7763045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279862" y="9641651"/>
            <a:ext cx="9066906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Zaobljeni pravokutnik 3"/>
          <p:cNvSpPr/>
          <p:nvPr/>
        </p:nvSpPr>
        <p:spPr>
          <a:xfrm>
            <a:off x="253139" y="712168"/>
            <a:ext cx="554461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 smtClean="0">
                <a:solidFill>
                  <a:schemeClr val="bg1"/>
                </a:solidFill>
              </a:rPr>
              <a:t>BOŽIĆNA</a:t>
            </a:r>
            <a:r>
              <a:rPr lang="hr-HR" sz="3000" b="1" dirty="0" smtClean="0">
                <a:solidFill>
                  <a:schemeClr val="bg1"/>
                </a:solidFill>
              </a:rPr>
              <a:t> </a:t>
            </a:r>
            <a:r>
              <a:rPr lang="hr-HR" sz="3000" b="1" dirty="0" smtClean="0">
                <a:solidFill>
                  <a:schemeClr val="bg1"/>
                </a:solidFill>
              </a:rPr>
              <a:t>JELKA- INSTALACIJA</a:t>
            </a:r>
            <a:endParaRPr lang="hr-HR" sz="3000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Zoran\Desktop\stalak cvijece novo\pleksi 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37" y="2548492"/>
            <a:ext cx="2736304" cy="59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ni poveznik sa strelicom 5"/>
          <p:cNvCxnSpPr/>
          <p:nvPr/>
        </p:nvCxnSpPr>
        <p:spPr>
          <a:xfrm>
            <a:off x="1805140" y="3824340"/>
            <a:ext cx="1463214" cy="9219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334866" y="2962566"/>
            <a:ext cx="14702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Prozirni </a:t>
            </a:r>
          </a:p>
          <a:p>
            <a:r>
              <a:rPr lang="hr-HR" dirty="0" err="1" smtClean="0"/>
              <a:t>pleksiglas</a:t>
            </a:r>
            <a:endParaRPr lang="hr-HR" dirty="0"/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1217345" y="4937242"/>
            <a:ext cx="2470279" cy="2712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359405" y="4346695"/>
            <a:ext cx="8867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LED </a:t>
            </a:r>
          </a:p>
          <a:p>
            <a:r>
              <a:rPr lang="hr-HR" dirty="0" smtClean="0"/>
              <a:t>traka</a:t>
            </a:r>
            <a:endParaRPr lang="hr-HR" dirty="0"/>
          </a:p>
        </p:txBody>
      </p:sp>
      <p:pic>
        <p:nvPicPr>
          <p:cNvPr id="5124" name="Picture 4" descr="C:\Users\Zoran\Desktop\stalak cvijece novo\stalak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55" y="4285309"/>
            <a:ext cx="3251317" cy="46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niOkvir 18"/>
          <p:cNvSpPr txBox="1"/>
          <p:nvPr/>
        </p:nvSpPr>
        <p:spPr>
          <a:xfrm>
            <a:off x="270709" y="9849166"/>
            <a:ext cx="9066906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-</a:t>
            </a:r>
            <a:r>
              <a:rPr lang="hr-HR" sz="3000" dirty="0" smtClean="0">
                <a:solidFill>
                  <a:schemeClr val="bg1"/>
                </a:solidFill>
              </a:rPr>
              <a:t>Na stalak se može postaviti tri prozirne ploče </a:t>
            </a:r>
            <a:r>
              <a:rPr lang="hr-HR" sz="3000" dirty="0" err="1" smtClean="0">
                <a:solidFill>
                  <a:schemeClr val="bg1"/>
                </a:solidFill>
              </a:rPr>
              <a:t>pleksiglasa</a:t>
            </a:r>
            <a:endParaRPr lang="hr-HR" sz="3000" dirty="0" smtClean="0">
              <a:solidFill>
                <a:schemeClr val="bg1"/>
              </a:solidFill>
            </a:endParaRPr>
          </a:p>
          <a:p>
            <a:r>
              <a:rPr lang="hr-HR" sz="3000" dirty="0">
                <a:solidFill>
                  <a:schemeClr val="bg1"/>
                </a:solidFill>
              </a:rPr>
              <a:t> </a:t>
            </a:r>
            <a:r>
              <a:rPr lang="hr-HR" sz="3000" dirty="0" smtClean="0">
                <a:solidFill>
                  <a:schemeClr val="bg1"/>
                </a:solidFill>
              </a:rPr>
              <a:t>koji u kombinaciji sa zelenim osvjetljenjem i već </a:t>
            </a:r>
          </a:p>
          <a:p>
            <a:r>
              <a:rPr lang="hr-HR" sz="3000" dirty="0" smtClean="0">
                <a:solidFill>
                  <a:schemeClr val="bg1"/>
                </a:solidFill>
              </a:rPr>
              <a:t> postavljenim cvijećem imitira </a:t>
            </a:r>
            <a:r>
              <a:rPr lang="hr-HR" sz="3000" dirty="0" smtClean="0">
                <a:solidFill>
                  <a:schemeClr val="bg1"/>
                </a:solidFill>
              </a:rPr>
              <a:t>božićnu </a:t>
            </a:r>
            <a:r>
              <a:rPr lang="hr-HR" sz="3000" dirty="0" smtClean="0">
                <a:solidFill>
                  <a:schemeClr val="bg1"/>
                </a:solidFill>
              </a:rPr>
              <a:t>jelku</a:t>
            </a:r>
            <a:r>
              <a:rPr lang="hr-HR" sz="3000" dirty="0" smtClean="0">
                <a:solidFill>
                  <a:schemeClr val="bg1"/>
                </a:solidFill>
              </a:rPr>
              <a:t>.</a:t>
            </a:r>
            <a:endParaRPr lang="hr-HR" sz="3000" dirty="0" smtClean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825061" y="11801400"/>
            <a:ext cx="597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ČUVAJMO SVOJ OKOLIŠ !</a:t>
            </a:r>
            <a:endParaRPr lang="hr-H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9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552128" y="784176"/>
            <a:ext cx="87607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-Stalak je pogodan za držanje cvijeća ili 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 začinskog bilja stanu, kući ili u uredu.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 Dimenzije stalka  V=180cm,  D=90cm</a:t>
            </a:r>
          </a:p>
          <a:p>
            <a:endParaRPr lang="hr-HR" sz="3200" dirty="0" smtClean="0"/>
          </a:p>
          <a:p>
            <a:r>
              <a:rPr lang="hr-HR" sz="3200" dirty="0" smtClean="0"/>
              <a:t>-Namijenjeno za osobe koje često izbivaju iz svojih </a:t>
            </a:r>
          </a:p>
          <a:p>
            <a:r>
              <a:rPr lang="hr-HR" sz="3200" dirty="0" smtClean="0"/>
              <a:t>  stanova ili kuća. (službeni put ili odmor)</a:t>
            </a:r>
          </a:p>
          <a:p>
            <a:endParaRPr lang="hr-HR" sz="3200" dirty="0" smtClean="0"/>
          </a:p>
          <a:p>
            <a:r>
              <a:rPr lang="hr-HR" sz="3200" dirty="0" smtClean="0"/>
              <a:t>-Instalacija novogodišnje jelke zamjenjuje prave 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jelke ( ČUVAJMO SVOJ OKOLIŠ)</a:t>
            </a:r>
          </a:p>
          <a:p>
            <a:endParaRPr lang="hr-HR" sz="3200" dirty="0"/>
          </a:p>
        </p:txBody>
      </p:sp>
      <p:pic>
        <p:nvPicPr>
          <p:cNvPr id="6146" name="Picture 2" descr="C:\Users\Zoran\Desktop\stalak cvijece novo\diploma stalak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12" y="6544816"/>
            <a:ext cx="3888432" cy="53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84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267</Words>
  <Application>Microsoft Office PowerPoint</Application>
  <PresentationFormat>A3 (297x420 mm)</PresentationFormat>
  <Paragraphs>69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Verve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Zoran</cp:lastModifiedBy>
  <cp:revision>26</cp:revision>
  <dcterms:created xsi:type="dcterms:W3CDTF">2013-05-13T13:55:12Z</dcterms:created>
  <dcterms:modified xsi:type="dcterms:W3CDTF">2014-05-30T15:38:29Z</dcterms:modified>
</cp:coreProperties>
</file>